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65" r:id="rId7"/>
    <p:sldId id="264" r:id="rId8"/>
    <p:sldId id="261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9C01E3-AFFA-48D9-8E2A-C5122D5FA160}" v="14" dt="2021-10-21T19:49:46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4" y="-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lle Kangur" userId="f962e7d2-6067-4920-a907-79e7fccd91ba" providerId="ADAL" clId="{E19C01E3-AFFA-48D9-8E2A-C5122D5FA160}"/>
    <pc:docChg chg="undo redo custSel addSld delSld modSld sldOrd">
      <pc:chgData name="Pille Kangur" userId="f962e7d2-6067-4920-a907-79e7fccd91ba" providerId="ADAL" clId="{E19C01E3-AFFA-48D9-8E2A-C5122D5FA160}" dt="2021-10-21T19:52:26.297" v="221" actId="1076"/>
      <pc:docMkLst>
        <pc:docMk/>
      </pc:docMkLst>
      <pc:sldChg chg="modSp mod">
        <pc:chgData name="Pille Kangur" userId="f962e7d2-6067-4920-a907-79e7fccd91ba" providerId="ADAL" clId="{E19C01E3-AFFA-48D9-8E2A-C5122D5FA160}" dt="2021-10-21T08:56:13.679" v="178" actId="1076"/>
        <pc:sldMkLst>
          <pc:docMk/>
          <pc:sldMk cId="4224493263" sldId="262"/>
        </pc:sldMkLst>
        <pc:picChg chg="mod">
          <ac:chgData name="Pille Kangur" userId="f962e7d2-6067-4920-a907-79e7fccd91ba" providerId="ADAL" clId="{E19C01E3-AFFA-48D9-8E2A-C5122D5FA160}" dt="2021-10-21T08:56:13.679" v="178" actId="1076"/>
          <ac:picMkLst>
            <pc:docMk/>
            <pc:sldMk cId="4224493263" sldId="262"/>
            <ac:picMk id="3" creationId="{BA0C2F70-51DE-473B-AFC4-CDE196B98AA5}"/>
          </ac:picMkLst>
        </pc:picChg>
      </pc:sldChg>
      <pc:sldChg chg="addSp modSp">
        <pc:chgData name="Pille Kangur" userId="f962e7d2-6067-4920-a907-79e7fccd91ba" providerId="ADAL" clId="{E19C01E3-AFFA-48D9-8E2A-C5122D5FA160}" dt="2021-10-21T19:48:59.357" v="207" actId="571"/>
        <pc:sldMkLst>
          <pc:docMk/>
          <pc:sldMk cId="230681482" sldId="264"/>
        </pc:sldMkLst>
        <pc:picChg chg="add mod">
          <ac:chgData name="Pille Kangur" userId="f962e7d2-6067-4920-a907-79e7fccd91ba" providerId="ADAL" clId="{E19C01E3-AFFA-48D9-8E2A-C5122D5FA160}" dt="2021-10-21T19:48:59.357" v="207" actId="571"/>
          <ac:picMkLst>
            <pc:docMk/>
            <pc:sldMk cId="230681482" sldId="264"/>
            <ac:picMk id="5" creationId="{77AB5B2C-D903-441A-B3AF-BA1F345B8620}"/>
          </ac:picMkLst>
        </pc:picChg>
      </pc:sldChg>
      <pc:sldChg chg="addSp del">
        <pc:chgData name="Pille Kangur" userId="f962e7d2-6067-4920-a907-79e7fccd91ba" providerId="ADAL" clId="{E19C01E3-AFFA-48D9-8E2A-C5122D5FA160}" dt="2021-10-21T08:46:09.734" v="13" actId="47"/>
        <pc:sldMkLst>
          <pc:docMk/>
          <pc:sldMk cId="1552819388" sldId="266"/>
        </pc:sldMkLst>
        <pc:picChg chg="add">
          <ac:chgData name="Pille Kangur" userId="f962e7d2-6067-4920-a907-79e7fccd91ba" providerId="ADAL" clId="{E19C01E3-AFFA-48D9-8E2A-C5122D5FA160}" dt="2021-10-21T08:45:19.733" v="0"/>
          <ac:picMkLst>
            <pc:docMk/>
            <pc:sldMk cId="1552819388" sldId="266"/>
            <ac:picMk id="2" creationId="{D11BBE6F-0F49-4AA5-9F70-4D63BFBB7AF8}"/>
          </ac:picMkLst>
        </pc:picChg>
      </pc:sldChg>
      <pc:sldChg chg="addSp modSp new mod">
        <pc:chgData name="Pille Kangur" userId="f962e7d2-6067-4920-a907-79e7fccd91ba" providerId="ADAL" clId="{E19C01E3-AFFA-48D9-8E2A-C5122D5FA160}" dt="2021-10-21T08:47:36.970" v="41" actId="14100"/>
        <pc:sldMkLst>
          <pc:docMk/>
          <pc:sldMk cId="3499371824" sldId="267"/>
        </pc:sldMkLst>
        <pc:spChg chg="mod">
          <ac:chgData name="Pille Kangur" userId="f962e7d2-6067-4920-a907-79e7fccd91ba" providerId="ADAL" clId="{E19C01E3-AFFA-48D9-8E2A-C5122D5FA160}" dt="2021-10-21T08:46:34.483" v="23" actId="20577"/>
          <ac:spMkLst>
            <pc:docMk/>
            <pc:sldMk cId="3499371824" sldId="267"/>
            <ac:spMk id="2" creationId="{EDACD6D8-5C63-4F2C-B19A-04CAE290CF23}"/>
          </ac:spMkLst>
        </pc:spChg>
        <pc:picChg chg="add mod">
          <ac:chgData name="Pille Kangur" userId="f962e7d2-6067-4920-a907-79e7fccd91ba" providerId="ADAL" clId="{E19C01E3-AFFA-48D9-8E2A-C5122D5FA160}" dt="2021-10-21T08:47:36.970" v="41" actId="14100"/>
          <ac:picMkLst>
            <pc:docMk/>
            <pc:sldMk cId="3499371824" sldId="267"/>
            <ac:picMk id="3" creationId="{A0A4F077-39CD-4370-9EF0-D9C02F252F30}"/>
          </ac:picMkLst>
        </pc:picChg>
      </pc:sldChg>
      <pc:sldChg chg="addSp delSp modSp add mod">
        <pc:chgData name="Pille Kangur" userId="f962e7d2-6067-4920-a907-79e7fccd91ba" providerId="ADAL" clId="{E19C01E3-AFFA-48D9-8E2A-C5122D5FA160}" dt="2021-10-21T08:47:50.216" v="43" actId="1076"/>
        <pc:sldMkLst>
          <pc:docMk/>
          <pc:sldMk cId="3825723098" sldId="268"/>
        </pc:sldMkLst>
        <pc:spChg chg="mod">
          <ac:chgData name="Pille Kangur" userId="f962e7d2-6067-4920-a907-79e7fccd91ba" providerId="ADAL" clId="{E19C01E3-AFFA-48D9-8E2A-C5122D5FA160}" dt="2021-10-21T08:47:00.526" v="37" actId="20577"/>
          <ac:spMkLst>
            <pc:docMk/>
            <pc:sldMk cId="3825723098" sldId="268"/>
            <ac:spMk id="2" creationId="{EDACD6D8-5C63-4F2C-B19A-04CAE290CF23}"/>
          </ac:spMkLst>
        </pc:spChg>
        <pc:picChg chg="del">
          <ac:chgData name="Pille Kangur" userId="f962e7d2-6067-4920-a907-79e7fccd91ba" providerId="ADAL" clId="{E19C01E3-AFFA-48D9-8E2A-C5122D5FA160}" dt="2021-10-21T08:47:03.710" v="38" actId="478"/>
          <ac:picMkLst>
            <pc:docMk/>
            <pc:sldMk cId="3825723098" sldId="268"/>
            <ac:picMk id="3" creationId="{A0A4F077-39CD-4370-9EF0-D9C02F252F30}"/>
          </ac:picMkLst>
        </pc:picChg>
        <pc:picChg chg="add mod">
          <ac:chgData name="Pille Kangur" userId="f962e7d2-6067-4920-a907-79e7fccd91ba" providerId="ADAL" clId="{E19C01E3-AFFA-48D9-8E2A-C5122D5FA160}" dt="2021-10-21T08:47:50.216" v="43" actId="1076"/>
          <ac:picMkLst>
            <pc:docMk/>
            <pc:sldMk cId="3825723098" sldId="268"/>
            <ac:picMk id="4" creationId="{16CDCEED-C7AA-426A-A841-0D38A7E0347E}"/>
          </ac:picMkLst>
        </pc:picChg>
      </pc:sldChg>
      <pc:sldChg chg="addSp delSp modSp add mod">
        <pc:chgData name="Pille Kangur" userId="f962e7d2-6067-4920-a907-79e7fccd91ba" providerId="ADAL" clId="{E19C01E3-AFFA-48D9-8E2A-C5122D5FA160}" dt="2021-10-21T08:48:54.303" v="68" actId="1076"/>
        <pc:sldMkLst>
          <pc:docMk/>
          <pc:sldMk cId="2335016237" sldId="269"/>
        </pc:sldMkLst>
        <pc:spChg chg="mod">
          <ac:chgData name="Pille Kangur" userId="f962e7d2-6067-4920-a907-79e7fccd91ba" providerId="ADAL" clId="{E19C01E3-AFFA-48D9-8E2A-C5122D5FA160}" dt="2021-10-21T08:48:14.404" v="62" actId="20577"/>
          <ac:spMkLst>
            <pc:docMk/>
            <pc:sldMk cId="2335016237" sldId="269"/>
            <ac:spMk id="2" creationId="{EDACD6D8-5C63-4F2C-B19A-04CAE290CF23}"/>
          </ac:spMkLst>
        </pc:spChg>
        <pc:picChg chg="add mod">
          <ac:chgData name="Pille Kangur" userId="f962e7d2-6067-4920-a907-79e7fccd91ba" providerId="ADAL" clId="{E19C01E3-AFFA-48D9-8E2A-C5122D5FA160}" dt="2021-10-21T08:48:54.303" v="68" actId="1076"/>
          <ac:picMkLst>
            <pc:docMk/>
            <pc:sldMk cId="2335016237" sldId="269"/>
            <ac:picMk id="3" creationId="{DB0D648D-79BA-45B4-87D0-96996DF649F3}"/>
          </ac:picMkLst>
        </pc:picChg>
        <pc:picChg chg="del">
          <ac:chgData name="Pille Kangur" userId="f962e7d2-6067-4920-a907-79e7fccd91ba" providerId="ADAL" clId="{E19C01E3-AFFA-48D9-8E2A-C5122D5FA160}" dt="2021-10-21T08:48:17.094" v="63" actId="478"/>
          <ac:picMkLst>
            <pc:docMk/>
            <pc:sldMk cId="2335016237" sldId="269"/>
            <ac:picMk id="4" creationId="{16CDCEED-C7AA-426A-A841-0D38A7E0347E}"/>
          </ac:picMkLst>
        </pc:picChg>
      </pc:sldChg>
      <pc:sldChg chg="addSp delSp modSp add mod">
        <pc:chgData name="Pille Kangur" userId="f962e7d2-6067-4920-a907-79e7fccd91ba" providerId="ADAL" clId="{E19C01E3-AFFA-48D9-8E2A-C5122D5FA160}" dt="2021-10-21T08:50:01.419" v="79" actId="1076"/>
        <pc:sldMkLst>
          <pc:docMk/>
          <pc:sldMk cId="2982650274" sldId="270"/>
        </pc:sldMkLst>
        <pc:spChg chg="mod">
          <ac:chgData name="Pille Kangur" userId="f962e7d2-6067-4920-a907-79e7fccd91ba" providerId="ADAL" clId="{E19C01E3-AFFA-48D9-8E2A-C5122D5FA160}" dt="2021-10-21T08:49:25.633" v="75" actId="20577"/>
          <ac:spMkLst>
            <pc:docMk/>
            <pc:sldMk cId="2982650274" sldId="270"/>
            <ac:spMk id="2" creationId="{EDACD6D8-5C63-4F2C-B19A-04CAE290CF23}"/>
          </ac:spMkLst>
        </pc:spChg>
        <pc:picChg chg="del">
          <ac:chgData name="Pille Kangur" userId="f962e7d2-6067-4920-a907-79e7fccd91ba" providerId="ADAL" clId="{E19C01E3-AFFA-48D9-8E2A-C5122D5FA160}" dt="2021-10-21T08:49:28.478" v="76" actId="478"/>
          <ac:picMkLst>
            <pc:docMk/>
            <pc:sldMk cId="2982650274" sldId="270"/>
            <ac:picMk id="3" creationId="{DB0D648D-79BA-45B4-87D0-96996DF649F3}"/>
          </ac:picMkLst>
        </pc:picChg>
        <pc:picChg chg="add mod">
          <ac:chgData name="Pille Kangur" userId="f962e7d2-6067-4920-a907-79e7fccd91ba" providerId="ADAL" clId="{E19C01E3-AFFA-48D9-8E2A-C5122D5FA160}" dt="2021-10-21T08:50:01.419" v="79" actId="1076"/>
          <ac:picMkLst>
            <pc:docMk/>
            <pc:sldMk cId="2982650274" sldId="270"/>
            <ac:picMk id="4" creationId="{B7648663-2DA3-47CB-8AE5-549ACB9EF811}"/>
          </ac:picMkLst>
        </pc:picChg>
      </pc:sldChg>
      <pc:sldChg chg="addSp delSp modSp add mod">
        <pc:chgData name="Pille Kangur" userId="f962e7d2-6067-4920-a907-79e7fccd91ba" providerId="ADAL" clId="{E19C01E3-AFFA-48D9-8E2A-C5122D5FA160}" dt="2021-10-21T08:50:51.395" v="96" actId="1076"/>
        <pc:sldMkLst>
          <pc:docMk/>
          <pc:sldMk cId="2240488115" sldId="271"/>
        </pc:sldMkLst>
        <pc:spChg chg="mod">
          <ac:chgData name="Pille Kangur" userId="f962e7d2-6067-4920-a907-79e7fccd91ba" providerId="ADAL" clId="{E19C01E3-AFFA-48D9-8E2A-C5122D5FA160}" dt="2021-10-21T08:50:19.214" v="91" actId="20577"/>
          <ac:spMkLst>
            <pc:docMk/>
            <pc:sldMk cId="2240488115" sldId="271"/>
            <ac:spMk id="2" creationId="{EDACD6D8-5C63-4F2C-B19A-04CAE290CF23}"/>
          </ac:spMkLst>
        </pc:spChg>
        <pc:picChg chg="add mod">
          <ac:chgData name="Pille Kangur" userId="f962e7d2-6067-4920-a907-79e7fccd91ba" providerId="ADAL" clId="{E19C01E3-AFFA-48D9-8E2A-C5122D5FA160}" dt="2021-10-21T08:50:51.395" v="96" actId="1076"/>
          <ac:picMkLst>
            <pc:docMk/>
            <pc:sldMk cId="2240488115" sldId="271"/>
            <ac:picMk id="3" creationId="{B1FA1878-785A-4182-A9C6-55075E687EB0}"/>
          </ac:picMkLst>
        </pc:picChg>
        <pc:picChg chg="del mod">
          <ac:chgData name="Pille Kangur" userId="f962e7d2-6067-4920-a907-79e7fccd91ba" providerId="ADAL" clId="{E19C01E3-AFFA-48D9-8E2A-C5122D5FA160}" dt="2021-10-21T08:50:25.479" v="93" actId="478"/>
          <ac:picMkLst>
            <pc:docMk/>
            <pc:sldMk cId="2240488115" sldId="271"/>
            <ac:picMk id="4" creationId="{B7648663-2DA3-47CB-8AE5-549ACB9EF811}"/>
          </ac:picMkLst>
        </pc:picChg>
      </pc:sldChg>
      <pc:sldChg chg="addSp delSp modSp add mod">
        <pc:chgData name="Pille Kangur" userId="f962e7d2-6067-4920-a907-79e7fccd91ba" providerId="ADAL" clId="{E19C01E3-AFFA-48D9-8E2A-C5122D5FA160}" dt="2021-10-21T08:53:14.860" v="142" actId="14100"/>
        <pc:sldMkLst>
          <pc:docMk/>
          <pc:sldMk cId="1279432052" sldId="272"/>
        </pc:sldMkLst>
        <pc:spChg chg="mod">
          <ac:chgData name="Pille Kangur" userId="f962e7d2-6067-4920-a907-79e7fccd91ba" providerId="ADAL" clId="{E19C01E3-AFFA-48D9-8E2A-C5122D5FA160}" dt="2021-10-21T08:51:13.009" v="104" actId="20577"/>
          <ac:spMkLst>
            <pc:docMk/>
            <pc:sldMk cId="1279432052" sldId="272"/>
            <ac:spMk id="2" creationId="{EDACD6D8-5C63-4F2C-B19A-04CAE290CF23}"/>
          </ac:spMkLst>
        </pc:spChg>
        <pc:picChg chg="del">
          <ac:chgData name="Pille Kangur" userId="f962e7d2-6067-4920-a907-79e7fccd91ba" providerId="ADAL" clId="{E19C01E3-AFFA-48D9-8E2A-C5122D5FA160}" dt="2021-10-21T08:51:15.378" v="105" actId="478"/>
          <ac:picMkLst>
            <pc:docMk/>
            <pc:sldMk cId="1279432052" sldId="272"/>
            <ac:picMk id="3" creationId="{B1FA1878-785A-4182-A9C6-55075E687EB0}"/>
          </ac:picMkLst>
        </pc:picChg>
        <pc:picChg chg="add mod">
          <ac:chgData name="Pille Kangur" userId="f962e7d2-6067-4920-a907-79e7fccd91ba" providerId="ADAL" clId="{E19C01E3-AFFA-48D9-8E2A-C5122D5FA160}" dt="2021-10-21T08:53:14.860" v="142" actId="14100"/>
          <ac:picMkLst>
            <pc:docMk/>
            <pc:sldMk cId="1279432052" sldId="272"/>
            <ac:picMk id="4" creationId="{E04586DD-CE29-4546-A53D-15753BA52CE6}"/>
          </ac:picMkLst>
        </pc:picChg>
      </pc:sldChg>
      <pc:sldChg chg="addSp delSp modSp add mod">
        <pc:chgData name="Pille Kangur" userId="f962e7d2-6067-4920-a907-79e7fccd91ba" providerId="ADAL" clId="{E19C01E3-AFFA-48D9-8E2A-C5122D5FA160}" dt="2021-10-21T08:53:05.031" v="141" actId="1076"/>
        <pc:sldMkLst>
          <pc:docMk/>
          <pc:sldMk cId="1901213156" sldId="273"/>
        </pc:sldMkLst>
        <pc:spChg chg="mod">
          <ac:chgData name="Pille Kangur" userId="f962e7d2-6067-4920-a907-79e7fccd91ba" providerId="ADAL" clId="{E19C01E3-AFFA-48D9-8E2A-C5122D5FA160}" dt="2021-10-21T08:52:17.856" v="136" actId="20577"/>
          <ac:spMkLst>
            <pc:docMk/>
            <pc:sldMk cId="1901213156" sldId="273"/>
            <ac:spMk id="2" creationId="{EDACD6D8-5C63-4F2C-B19A-04CAE290CF23}"/>
          </ac:spMkLst>
        </pc:spChg>
        <pc:picChg chg="add mod">
          <ac:chgData name="Pille Kangur" userId="f962e7d2-6067-4920-a907-79e7fccd91ba" providerId="ADAL" clId="{E19C01E3-AFFA-48D9-8E2A-C5122D5FA160}" dt="2021-10-21T08:53:05.031" v="141" actId="1076"/>
          <ac:picMkLst>
            <pc:docMk/>
            <pc:sldMk cId="1901213156" sldId="273"/>
            <ac:picMk id="3" creationId="{F79CC0E9-661E-4B38-A1F3-8B104594CA51}"/>
          </ac:picMkLst>
        </pc:picChg>
        <pc:picChg chg="del">
          <ac:chgData name="Pille Kangur" userId="f962e7d2-6067-4920-a907-79e7fccd91ba" providerId="ADAL" clId="{E19C01E3-AFFA-48D9-8E2A-C5122D5FA160}" dt="2021-10-21T08:52:21.721" v="137" actId="478"/>
          <ac:picMkLst>
            <pc:docMk/>
            <pc:sldMk cId="1901213156" sldId="273"/>
            <ac:picMk id="4" creationId="{E04586DD-CE29-4546-A53D-15753BA52CE6}"/>
          </ac:picMkLst>
        </pc:picChg>
      </pc:sldChg>
      <pc:sldChg chg="addSp delSp modSp add mod">
        <pc:chgData name="Pille Kangur" userId="f962e7d2-6067-4920-a907-79e7fccd91ba" providerId="ADAL" clId="{E19C01E3-AFFA-48D9-8E2A-C5122D5FA160}" dt="2021-10-21T08:54:13.586" v="161" actId="1076"/>
        <pc:sldMkLst>
          <pc:docMk/>
          <pc:sldMk cId="734987287" sldId="274"/>
        </pc:sldMkLst>
        <pc:spChg chg="mod">
          <ac:chgData name="Pille Kangur" userId="f962e7d2-6067-4920-a907-79e7fccd91ba" providerId="ADAL" clId="{E19C01E3-AFFA-48D9-8E2A-C5122D5FA160}" dt="2021-10-21T08:53:35.777" v="154" actId="20577"/>
          <ac:spMkLst>
            <pc:docMk/>
            <pc:sldMk cId="734987287" sldId="274"/>
            <ac:spMk id="2" creationId="{EDACD6D8-5C63-4F2C-B19A-04CAE290CF23}"/>
          </ac:spMkLst>
        </pc:spChg>
        <pc:picChg chg="del">
          <ac:chgData name="Pille Kangur" userId="f962e7d2-6067-4920-a907-79e7fccd91ba" providerId="ADAL" clId="{E19C01E3-AFFA-48D9-8E2A-C5122D5FA160}" dt="2021-10-21T08:53:38.521" v="155" actId="478"/>
          <ac:picMkLst>
            <pc:docMk/>
            <pc:sldMk cId="734987287" sldId="274"/>
            <ac:picMk id="3" creationId="{F79CC0E9-661E-4B38-A1F3-8B104594CA51}"/>
          </ac:picMkLst>
        </pc:picChg>
        <pc:picChg chg="add mod">
          <ac:chgData name="Pille Kangur" userId="f962e7d2-6067-4920-a907-79e7fccd91ba" providerId="ADAL" clId="{E19C01E3-AFFA-48D9-8E2A-C5122D5FA160}" dt="2021-10-21T08:54:13.586" v="161" actId="1076"/>
          <ac:picMkLst>
            <pc:docMk/>
            <pc:sldMk cId="734987287" sldId="274"/>
            <ac:picMk id="4" creationId="{07A4202B-D797-4E0B-810C-CAD9A7A75BB6}"/>
          </ac:picMkLst>
        </pc:picChg>
      </pc:sldChg>
      <pc:sldChg chg="addSp delSp modSp add mod">
        <pc:chgData name="Pille Kangur" userId="f962e7d2-6067-4920-a907-79e7fccd91ba" providerId="ADAL" clId="{E19C01E3-AFFA-48D9-8E2A-C5122D5FA160}" dt="2021-10-21T08:55:03.753" v="176" actId="1076"/>
        <pc:sldMkLst>
          <pc:docMk/>
          <pc:sldMk cId="3707449852" sldId="275"/>
        </pc:sldMkLst>
        <pc:spChg chg="mod">
          <ac:chgData name="Pille Kangur" userId="f962e7d2-6067-4920-a907-79e7fccd91ba" providerId="ADAL" clId="{E19C01E3-AFFA-48D9-8E2A-C5122D5FA160}" dt="2021-10-21T08:54:32.927" v="171" actId="20577"/>
          <ac:spMkLst>
            <pc:docMk/>
            <pc:sldMk cId="3707449852" sldId="275"/>
            <ac:spMk id="2" creationId="{EDACD6D8-5C63-4F2C-B19A-04CAE290CF23}"/>
          </ac:spMkLst>
        </pc:spChg>
        <pc:picChg chg="add mod">
          <ac:chgData name="Pille Kangur" userId="f962e7d2-6067-4920-a907-79e7fccd91ba" providerId="ADAL" clId="{E19C01E3-AFFA-48D9-8E2A-C5122D5FA160}" dt="2021-10-21T08:55:03.753" v="176" actId="1076"/>
          <ac:picMkLst>
            <pc:docMk/>
            <pc:sldMk cId="3707449852" sldId="275"/>
            <ac:picMk id="3" creationId="{F924B63D-41F2-45E7-A0EB-CFB3674DBB55}"/>
          </ac:picMkLst>
        </pc:picChg>
        <pc:picChg chg="del">
          <ac:chgData name="Pille Kangur" userId="f962e7d2-6067-4920-a907-79e7fccd91ba" providerId="ADAL" clId="{E19C01E3-AFFA-48D9-8E2A-C5122D5FA160}" dt="2021-10-21T08:54:49.656" v="172" actId="478"/>
          <ac:picMkLst>
            <pc:docMk/>
            <pc:sldMk cId="3707449852" sldId="275"/>
            <ac:picMk id="4" creationId="{07A4202B-D797-4E0B-810C-CAD9A7A75BB6}"/>
          </ac:picMkLst>
        </pc:picChg>
      </pc:sldChg>
      <pc:sldChg chg="addSp modSp new mod">
        <pc:chgData name="Pille Kangur" userId="f962e7d2-6067-4920-a907-79e7fccd91ba" providerId="ADAL" clId="{E19C01E3-AFFA-48D9-8E2A-C5122D5FA160}" dt="2021-10-21T19:49:05.390" v="209" actId="20577"/>
        <pc:sldMkLst>
          <pc:docMk/>
          <pc:sldMk cId="2760046511" sldId="276"/>
        </pc:sldMkLst>
        <pc:spChg chg="mod">
          <ac:chgData name="Pille Kangur" userId="f962e7d2-6067-4920-a907-79e7fccd91ba" providerId="ADAL" clId="{E19C01E3-AFFA-48D9-8E2A-C5122D5FA160}" dt="2021-10-21T19:49:05.390" v="209" actId="20577"/>
          <ac:spMkLst>
            <pc:docMk/>
            <pc:sldMk cId="2760046511" sldId="276"/>
            <ac:spMk id="2" creationId="{CC7A1EE0-8B72-425E-B0DD-5E1D8CC484FC}"/>
          </ac:spMkLst>
        </pc:spChg>
        <pc:spChg chg="add mod">
          <ac:chgData name="Pille Kangur" userId="f962e7d2-6067-4920-a907-79e7fccd91ba" providerId="ADAL" clId="{E19C01E3-AFFA-48D9-8E2A-C5122D5FA160}" dt="2021-10-21T09:11:41.205" v="182" actId="2711"/>
          <ac:spMkLst>
            <pc:docMk/>
            <pc:sldMk cId="2760046511" sldId="276"/>
            <ac:spMk id="4" creationId="{D80BF0FD-66F8-42D0-AA0B-C4EA51D19792}"/>
          </ac:spMkLst>
        </pc:spChg>
      </pc:sldChg>
      <pc:sldChg chg="new del">
        <pc:chgData name="Pille Kangur" userId="f962e7d2-6067-4920-a907-79e7fccd91ba" providerId="ADAL" clId="{E19C01E3-AFFA-48D9-8E2A-C5122D5FA160}" dt="2021-10-21T19:48:57.162" v="206" actId="680"/>
        <pc:sldMkLst>
          <pc:docMk/>
          <pc:sldMk cId="463156063" sldId="277"/>
        </pc:sldMkLst>
      </pc:sldChg>
      <pc:sldChg chg="addSp delSp new del">
        <pc:chgData name="Pille Kangur" userId="f962e7d2-6067-4920-a907-79e7fccd91ba" providerId="ADAL" clId="{E19C01E3-AFFA-48D9-8E2A-C5122D5FA160}" dt="2021-10-21T19:51:50.503" v="216" actId="47"/>
        <pc:sldMkLst>
          <pc:docMk/>
          <pc:sldMk cId="1018796862" sldId="277"/>
        </pc:sldMkLst>
        <pc:picChg chg="add del">
          <ac:chgData name="Pille Kangur" userId="f962e7d2-6067-4920-a907-79e7fccd91ba" providerId="ADAL" clId="{E19C01E3-AFFA-48D9-8E2A-C5122D5FA160}" dt="2021-10-21T19:49:46.827" v="212" actId="478"/>
          <ac:picMkLst>
            <pc:docMk/>
            <pc:sldMk cId="1018796862" sldId="277"/>
            <ac:picMk id="2050" creationId="{4D717B4E-C701-45FE-9258-A86BEE64C51F}"/>
          </ac:picMkLst>
        </pc:picChg>
      </pc:sldChg>
      <pc:sldChg chg="delSp modSp add mod ord">
        <pc:chgData name="Pille Kangur" userId="f962e7d2-6067-4920-a907-79e7fccd91ba" providerId="ADAL" clId="{E19C01E3-AFFA-48D9-8E2A-C5122D5FA160}" dt="2021-10-21T19:52:26.297" v="221" actId="1076"/>
        <pc:sldMkLst>
          <pc:docMk/>
          <pc:sldMk cId="3555757062" sldId="278"/>
        </pc:sldMkLst>
        <pc:spChg chg="del mod">
          <ac:chgData name="Pille Kangur" userId="f962e7d2-6067-4920-a907-79e7fccd91ba" providerId="ADAL" clId="{E19C01E3-AFFA-48D9-8E2A-C5122D5FA160}" dt="2021-10-21T19:52:09.944" v="220"/>
          <ac:spMkLst>
            <pc:docMk/>
            <pc:sldMk cId="3555757062" sldId="278"/>
            <ac:spMk id="3" creationId="{5A2ABDDE-8E17-475A-BD34-7DCA38B688A7}"/>
          </ac:spMkLst>
        </pc:spChg>
        <pc:picChg chg="mod">
          <ac:chgData name="Pille Kangur" userId="f962e7d2-6067-4920-a907-79e7fccd91ba" providerId="ADAL" clId="{E19C01E3-AFFA-48D9-8E2A-C5122D5FA160}" dt="2021-10-21T19:52:26.297" v="221" actId="1076"/>
          <ac:picMkLst>
            <pc:docMk/>
            <pc:sldMk cId="3555757062" sldId="278"/>
            <ac:picMk id="4" creationId="{41E2A6D5-E64D-40E3-8590-79A8D0A9481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38B8-A964-4E89-9B14-EC7B864E0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B63241-7C75-4D9D-87DB-77756806D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3A55C-CBEA-443F-B017-4CBC878D1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151C-FF6E-45B9-A54F-4CA4E6DECA33}" type="datetimeFigureOut">
              <a:rPr lang="et-EE" smtClean="0"/>
              <a:t>21.10.2021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5F4CF-220F-493E-8BA9-E2536FDAF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3EA37-5671-4444-9357-436E41C5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EF57-6176-4EE0-80F2-058B14F0D3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5006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0A8C-D5A6-4DF2-90E4-D1BDC86D8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8C89F-5327-4862-8063-B579DE480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203D4-31CD-44A7-80C6-C741079B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151C-FF6E-45B9-A54F-4CA4E6DECA33}" type="datetimeFigureOut">
              <a:rPr lang="et-EE" smtClean="0"/>
              <a:t>21.10.2021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86DB5-1E38-4E42-952D-4CCF9193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2EB1D-3FBE-4317-B06F-17E109010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EF57-6176-4EE0-80F2-058B14F0D3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0728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A10FC9-86D8-4F74-B942-AA07CB04D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179F2-B60D-4F3B-AE1D-EE710FE13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9DBF6-7FF8-4451-9D47-6D192B4DD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151C-FF6E-45B9-A54F-4CA4E6DECA33}" type="datetimeFigureOut">
              <a:rPr lang="et-EE" smtClean="0"/>
              <a:t>21.10.2021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77B07-C365-42BD-B3DC-5964EDF7E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6B207-1915-450D-B762-58BAA86E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EF57-6176-4EE0-80F2-058B14F0D3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903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593D-ED0E-4EF4-A274-CCF2F85E5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3744F-6775-4AE2-A27C-0CA04D26D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A225C-35A9-4C11-BBF4-FF5D958C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151C-FF6E-45B9-A54F-4CA4E6DECA33}" type="datetimeFigureOut">
              <a:rPr lang="et-EE" smtClean="0"/>
              <a:t>21.10.2021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53B9B-EEE0-4EA0-A127-08BABBEFA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38C95-0D8C-4F2D-9192-B28F3AD4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EF57-6176-4EE0-80F2-058B14F0D3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9793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0961D-C8F5-40B0-92AA-93C894D55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FD9E4-DA9D-4F0A-A38F-836AE9418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A2C81-3692-4BD4-9FE9-69136165E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151C-FF6E-45B9-A54F-4CA4E6DECA33}" type="datetimeFigureOut">
              <a:rPr lang="et-EE" smtClean="0"/>
              <a:t>21.10.2021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9A229-7C23-47FC-9805-C4C6CFBB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3D2EA-2E36-4393-A78B-39165241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EF57-6176-4EE0-80F2-058B14F0D3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5527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62527-1CE6-4CE0-BE81-61C6CC18A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486F0-F34A-4D15-88D7-EFA9DF716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06ABE-C4A5-49C8-A10B-562FC223A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2B3B5-BAEB-4D63-8FC8-2E8863CD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151C-FF6E-45B9-A54F-4CA4E6DECA33}" type="datetimeFigureOut">
              <a:rPr lang="et-EE" smtClean="0"/>
              <a:t>21.10.2021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A0C81-07F2-42AE-A2AF-A1E5BB34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40329-B010-41DE-93B9-A88753864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EF57-6176-4EE0-80F2-058B14F0D3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7380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1C4E8-7FC5-4C0E-BA5E-0245FBBE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63919-817C-4F23-A416-6F6B7D962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79414-C223-48A4-8BA8-E479DA60A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CD9C53-4F84-4417-8F20-800A9D198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6A0C9-5FD2-4CA5-BFB5-264CB5A12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BC3496-6B0C-44E0-BDED-FF409D900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151C-FF6E-45B9-A54F-4CA4E6DECA33}" type="datetimeFigureOut">
              <a:rPr lang="et-EE" smtClean="0"/>
              <a:t>21.10.2021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B522A4-F5A2-417D-8A97-B9560FB1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1C749A-2356-4BDD-AC93-C7528BAB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EF57-6176-4EE0-80F2-058B14F0D3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6363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1C79-250F-4204-9807-6CD32278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D5AF4-A050-4692-8745-01C95E0E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151C-FF6E-45B9-A54F-4CA4E6DECA33}" type="datetimeFigureOut">
              <a:rPr lang="et-EE" smtClean="0"/>
              <a:t>21.10.2021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74A81-3C70-46AE-9444-486B385C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91360-B965-40B9-88C3-4095F651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EF57-6176-4EE0-80F2-058B14F0D3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0589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5EC8A4-9BE6-472D-A2AD-EE90005A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151C-FF6E-45B9-A54F-4CA4E6DECA33}" type="datetimeFigureOut">
              <a:rPr lang="et-EE" smtClean="0"/>
              <a:t>21.10.2021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A3EF8D-2816-4DF0-908A-1535006F3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67812-8293-4FAC-B459-FB58B08F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EF57-6176-4EE0-80F2-058B14F0D3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4808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8549-61B6-4A1B-BBD0-9000F387E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9B3C6-1729-4700-AF09-A64B66F51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4DEE8-F566-440A-9CE5-4FFC34127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4BA2B-5DBA-40D4-B654-91AB5AD6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151C-FF6E-45B9-A54F-4CA4E6DECA33}" type="datetimeFigureOut">
              <a:rPr lang="et-EE" smtClean="0"/>
              <a:t>21.10.2021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9D1FF-C285-4817-9B7B-E723D6AF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AD115-6DB6-4C46-A123-C144EB25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EF57-6176-4EE0-80F2-058B14F0D3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1837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C5646-3365-4C79-93CB-AD1E02D2D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65B82-D4CB-40E2-82EC-E0247ABF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DFEAB-A55F-4CC7-AA98-40C9AF129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E1A9C-8C0E-42E2-975A-362C9883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151C-FF6E-45B9-A54F-4CA4E6DECA33}" type="datetimeFigureOut">
              <a:rPr lang="et-EE" smtClean="0"/>
              <a:t>21.10.2021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BA2C0-3BE1-4EDB-8BD1-F0B3FCF0F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897CA-4E24-435D-B6E0-2B6DECFA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EF57-6176-4EE0-80F2-058B14F0D3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545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771068-60DE-4DC5-B85E-080ED1D2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2FE86-DEDB-42D6-8AC8-A0CB179E5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D21AC-A36A-466C-B3CD-EB9022875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E151C-FF6E-45B9-A54F-4CA4E6DECA33}" type="datetimeFigureOut">
              <a:rPr lang="et-EE" smtClean="0"/>
              <a:t>21.10.2021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CEBB8-CB80-459F-A7E0-4207DD502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5DB79-8701-4885-9A85-BFF882201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7EF57-6176-4EE0-80F2-058B14F0D3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1751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96459-A8D5-4822-8636-7AD93712CF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ROHELINE KOOL</a:t>
            </a:r>
            <a:endParaRPr lang="et-E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BB9A28-3DD5-4BFB-B99F-0C09A1481A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Pille ja Peeter Kangur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22.10.2021</a:t>
            </a:r>
            <a:endParaRPr lang="et-E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2154392-A5AC-42CF-9E4B-BF9BA3745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28662"/>
            <a:ext cx="19050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2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D6D8-5C63-4F2C-B19A-04CAE290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ÕUEALA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1. KLASS</a:t>
            </a:r>
            <a:endParaRPr lang="et-E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A4F077-39CD-4370-9EF0-D9C02F252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5" y="1809750"/>
            <a:ext cx="45243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71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D6D8-5C63-4F2C-B19A-04CAE290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TOIT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2. KLASS</a:t>
            </a:r>
            <a:endParaRPr lang="et-E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CDCEED-C7AA-426A-A841-0D38A7E03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4" y="1800225"/>
            <a:ext cx="50577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2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D6D8-5C63-4F2C-B19A-04CAE290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TERVIS JA HEAOLU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3. KLASS</a:t>
            </a:r>
            <a:endParaRPr lang="et-E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D648D-79BA-45B4-87D0-96996DF64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1719263"/>
            <a:ext cx="5191124" cy="51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1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D6D8-5C63-4F2C-B19A-04CAE290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VESI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4. KLASS</a:t>
            </a:r>
            <a:endParaRPr lang="et-E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48663-2DA3-47CB-8AE5-549ACB9EF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33538"/>
            <a:ext cx="50673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50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D6D8-5C63-4F2C-B19A-04CAE290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5. KLASS</a:t>
            </a:r>
            <a:endParaRPr lang="et-E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FA1878-785A-4182-A9C6-55075E687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1476375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88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D6D8-5C63-4F2C-B19A-04CAE290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PRÜGI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6. KLASS</a:t>
            </a:r>
            <a:endParaRPr lang="et-E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4586DD-CE29-4546-A53D-15753BA52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157" y="1540095"/>
            <a:ext cx="4809906" cy="480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32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D6D8-5C63-4F2C-B19A-04CAE290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JÄÄTMETEKKE VÄHENDAMINE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7. KLASS</a:t>
            </a:r>
            <a:endParaRPr lang="et-E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CC0E9-661E-4B38-A1F3-8B104594C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120" y="1510018"/>
            <a:ext cx="5347982" cy="534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13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D6D8-5C63-4F2C-B19A-04CAE290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ELURIKKUS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8. KLASS</a:t>
            </a:r>
            <a:endParaRPr lang="et-E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4202B-D797-4E0B-810C-CAD9A7A75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173" y="1510019"/>
            <a:ext cx="5473815" cy="547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87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D6D8-5C63-4F2C-B19A-04CAE290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ENERGIA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9. KLASS</a:t>
            </a:r>
            <a:endParaRPr lang="et-E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4B63D-41F2-45E7-A0EB-CFB3674DB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428" y="1485551"/>
            <a:ext cx="5447950" cy="54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49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A1EE0-8B72-425E-B0DD-5E1D8CC4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KASUTATUD ALLIKAD</a:t>
            </a:r>
            <a:endParaRPr lang="et-E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0BF0FD-66F8-42D0-AA0B-C4EA51D19792}"/>
              </a:ext>
            </a:extLst>
          </p:cNvPr>
          <p:cNvSpPr txBox="1"/>
          <p:nvPr/>
        </p:nvSpPr>
        <p:spPr>
          <a:xfrm>
            <a:off x="897622" y="1988191"/>
            <a:ext cx="8244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https://www.tartuloodusmaja.ee/roheline-kool/</a:t>
            </a:r>
          </a:p>
        </p:txBody>
      </p:sp>
    </p:spTree>
    <p:extLst>
      <p:ext uri="{BB962C8B-B14F-4D97-AF65-F5344CB8AC3E}">
        <p14:creationId xmlns:p14="http://schemas.microsoft.com/office/powerpoint/2010/main" val="276004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0C2F70-51DE-473B-AFC4-CDE196B98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93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E2A6D5-E64D-40E3-8590-79A8D0A94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184" y="469818"/>
            <a:ext cx="56673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5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4CD3D0-6988-430D-9FAA-16CAB5453CEE}"/>
              </a:ext>
            </a:extLst>
          </p:cNvPr>
          <p:cNvSpPr txBox="1"/>
          <p:nvPr/>
        </p:nvSpPr>
        <p:spPr>
          <a:xfrm>
            <a:off x="1495425" y="1619250"/>
            <a:ext cx="90297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t-EE" sz="3200">
                <a:latin typeface="Times New Roman" panose="02020603050405020304" pitchFamily="18" charset="0"/>
                <a:cs typeface="Times New Roman" panose="02020603050405020304" pitchFamily="18" charset="0"/>
              </a:rPr>
              <a:t>untuim ülemaailm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t-EE" sz="32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eskk</a:t>
            </a:r>
            <a:r>
              <a:rPr lang="et-EE" sz="3200">
                <a:latin typeface="Times New Roman" panose="02020603050405020304" pitchFamily="18" charset="0"/>
                <a:cs typeface="Times New Roman" panose="02020603050405020304" pitchFamily="18" charset="0"/>
              </a:rPr>
              <a:t>onnaharidusprogrammiga õppeasutustele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t-EE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ngliskeelseks nimeks on Eco-Schools Global.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t-EE" sz="3200">
                <a:latin typeface="Times New Roman" panose="02020603050405020304" pitchFamily="18" charset="0"/>
                <a:cs typeface="Times New Roman" panose="02020603050405020304" pitchFamily="18" charset="0"/>
              </a:rPr>
              <a:t>Ülemaailmselt juhib programmi Foundation for Environmental Education (FEE) – Taanis asuv valitsusväline mittetulundusühing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421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917C6E-A4B5-49B1-9CC9-A95046EB72AF}"/>
              </a:ext>
            </a:extLst>
          </p:cNvPr>
          <p:cNvSpPr txBox="1"/>
          <p:nvPr/>
        </p:nvSpPr>
        <p:spPr>
          <a:xfrm>
            <a:off x="1409700" y="1343025"/>
            <a:ext cx="100202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3200">
                <a:latin typeface="Times New Roman" panose="02020603050405020304" pitchFamily="18" charset="0"/>
                <a:cs typeface="Times New Roman" panose="02020603050405020304" pitchFamily="18" charset="0"/>
              </a:rPr>
              <a:t>Eestis koordineerib programmi tegevusi Tartu loodusmaja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t-EE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C357A0-A898-4440-AE70-ABDE36577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6" y="2381249"/>
            <a:ext cx="4271962" cy="2847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59F63E-7F15-4446-AF6A-53913ABAE48A}"/>
              </a:ext>
            </a:extLst>
          </p:cNvPr>
          <p:cNvSpPr txBox="1"/>
          <p:nvPr/>
        </p:nvSpPr>
        <p:spPr>
          <a:xfrm>
            <a:off x="4238626" y="5267323"/>
            <a:ext cx="601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Foto  Jaan Sokk</a:t>
            </a:r>
            <a:endParaRPr lang="et-EE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3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B83BAE-B4C6-41A9-9984-ED0DE5C0C74F}"/>
              </a:ext>
            </a:extLst>
          </p:cNvPr>
          <p:cNvSpPr txBox="1"/>
          <p:nvPr/>
        </p:nvSpPr>
        <p:spPr>
          <a:xfrm>
            <a:off x="1695449" y="1590675"/>
            <a:ext cx="856297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>
                <a:latin typeface="Times New Roman" panose="02020603050405020304" pitchFamily="18" charset="0"/>
                <a:cs typeface="Times New Roman" panose="02020603050405020304" pitchFamily="18" charset="0"/>
              </a:rPr>
              <a:t>Eestis on Rohelise kooli programmiga liitunud üle </a:t>
            </a:r>
            <a:r>
              <a:rPr lang="fi-FI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r>
              <a:rPr lang="fi-FI" sz="3200">
                <a:latin typeface="Times New Roman" panose="02020603050405020304" pitchFamily="18" charset="0"/>
                <a:cs typeface="Times New Roman" panose="02020603050405020304" pitchFamily="18" charset="0"/>
              </a:rPr>
              <a:t> kooli ja lasteaia.</a:t>
            </a:r>
          </a:p>
          <a:p>
            <a:endParaRPr lang="fi-FI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200" b="0" i="0">
                <a:solidFill>
                  <a:srgbClr val="1320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Üle maailma on võrgustikus aga lisaks Eestile veel </a:t>
            </a:r>
            <a:r>
              <a:rPr lang="fi-FI" sz="4800" b="1" i="0">
                <a:solidFill>
                  <a:srgbClr val="1320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fi-FI" sz="3200" b="0" i="0">
                <a:solidFill>
                  <a:srgbClr val="1320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riiki ja üle </a:t>
            </a:r>
            <a:r>
              <a:rPr lang="fi-FI" sz="4800" b="1" i="0">
                <a:solidFill>
                  <a:srgbClr val="1320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59 000 </a:t>
            </a:r>
            <a:r>
              <a:rPr lang="fi-FI" sz="3200" b="0" i="0">
                <a:solidFill>
                  <a:srgbClr val="13203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õppeasutuse.</a:t>
            </a:r>
            <a:endParaRPr lang="fi-FI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1025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71B50-1BA4-46FA-B8DA-06A1923A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EESMÄRK</a:t>
            </a:r>
            <a:endParaRPr lang="et-E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1FCFD-C060-4D18-9B74-21115AE2203D}"/>
              </a:ext>
            </a:extLst>
          </p:cNvPr>
          <p:cNvSpPr txBox="1"/>
          <p:nvPr/>
        </p:nvSpPr>
        <p:spPr>
          <a:xfrm>
            <a:off x="838200" y="1413063"/>
            <a:ext cx="996315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3203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>
              <a:solidFill>
                <a:srgbClr val="1320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200" b="0" i="0" u="none" strike="noStrike" kern="1200" cap="none" spc="0" normalizeH="0" baseline="0" noProof="0">
                <a:ln>
                  <a:noFill/>
                </a:ln>
                <a:solidFill>
                  <a:srgbClr val="13203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Programmi eesmärgiks on aidata lastel ja noortel kujuneda jätkusuutlikult mõtlevateks keskkonnateadlikeks inimesteks.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3203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200" b="0" i="0" u="none" strike="noStrike" kern="1200" cap="none" spc="0" normalizeH="0" baseline="0" noProof="0">
                <a:ln>
                  <a:noFill/>
                </a:ln>
                <a:solidFill>
                  <a:srgbClr val="13203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Tänased lapsed ja noored otsustavad tulevikus, milleses maailmas elame, kuidas Maa rikkust kasutatakse.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13203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98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2ABDDE-8E17-475A-BD34-7DCA38B688A7}"/>
              </a:ext>
            </a:extLst>
          </p:cNvPr>
          <p:cNvSpPr txBox="1"/>
          <p:nvPr/>
        </p:nvSpPr>
        <p:spPr>
          <a:xfrm>
            <a:off x="1219200" y="981075"/>
            <a:ext cx="96964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200" b="0" i="0" u="none" strike="noStrike" kern="1200" cap="none" spc="0" normalizeH="0" baseline="0" noProof="0">
                <a:ln>
                  <a:noFill/>
                </a:ln>
                <a:solidFill>
                  <a:srgbClr val="13203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Edukat programmis osalemist tõendab ülemaailmselt tuntud ja tunnustatud keskkonnamärgis “Roheline lipp”.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2A6D5-E64D-40E3-8590-79A8D0A94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519684"/>
            <a:ext cx="56673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1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F36D110-F33D-4873-BB53-CDA413970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0"/>
            <a:ext cx="7908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38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6575DA-582C-41A1-893F-E7C4755EA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83" y="0"/>
            <a:ext cx="7908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62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181</Words>
  <Application>Microsoft Office PowerPoint</Application>
  <PresentationFormat>Widescreen</PresentationFormat>
  <Paragraphs>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ROHELINE KOOL</vt:lpstr>
      <vt:lpstr>PowerPoint Presentation</vt:lpstr>
      <vt:lpstr>PowerPoint Presentation</vt:lpstr>
      <vt:lpstr>PowerPoint Presentation</vt:lpstr>
      <vt:lpstr>PowerPoint Presentation</vt:lpstr>
      <vt:lpstr>EESMÄRK</vt:lpstr>
      <vt:lpstr>PowerPoint Presentation</vt:lpstr>
      <vt:lpstr>PowerPoint Presentation</vt:lpstr>
      <vt:lpstr>PowerPoint Presentation</vt:lpstr>
      <vt:lpstr>ÕUEALA 1. KLASS</vt:lpstr>
      <vt:lpstr>TOIT 2. KLASS</vt:lpstr>
      <vt:lpstr>TERVIS JA HEAOLU 3. KLASS</vt:lpstr>
      <vt:lpstr>VESI 4. KLASS</vt:lpstr>
      <vt:lpstr>TRANSPORT 5. KLASS</vt:lpstr>
      <vt:lpstr>PRÜGI 6. KLASS</vt:lpstr>
      <vt:lpstr>JÄÄTMETEKKE VÄHENDAMINE 7. KLASS</vt:lpstr>
      <vt:lpstr>ELURIKKUS 8. KLASS</vt:lpstr>
      <vt:lpstr>ENERGIA 9. KLASS</vt:lpstr>
      <vt:lpstr>KASUTATUD ALLIKAD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ROHELINE KOOL</dc:title>
  <dc:creator>Pille Kangur</dc:creator>
  <cp:lastModifiedBy>Pille Kangur</cp:lastModifiedBy>
  <cp:revision>1</cp:revision>
  <dcterms:created xsi:type="dcterms:W3CDTF">2021-10-21T07:50:13Z</dcterms:created>
  <dcterms:modified xsi:type="dcterms:W3CDTF">2021-10-21T19:52:34Z</dcterms:modified>
</cp:coreProperties>
</file>